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8" r:id="rId2"/>
    <p:sldId id="26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18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33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36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843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Placehol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01928" y="3039312"/>
            <a:ext cx="1690448" cy="43431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88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573058" y="3039312"/>
            <a:ext cx="1690448" cy="43431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88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444187" y="3039312"/>
            <a:ext cx="1690448" cy="43431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788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225138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13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66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4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51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46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44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48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0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2B3A9-FA4F-4069-85A4-AEE5AECAD3F3}" type="datetimeFigureOut">
              <a:rPr lang="es-ES" smtClean="0"/>
              <a:t>19/07/2022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22AB6-D0A3-4907-85D2-79A8967CFE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06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94" y="0"/>
            <a:ext cx="6856214" cy="9906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800" b="1">
                <a:solidFill>
                  <a:srgbClr val="1E4463"/>
                </a:solidFill>
              </a:rPr>
              <a:t>RESUMEN (máx. 500 palabras)</a:t>
            </a:r>
            <a:endParaRPr lang="es-ES" sz="800" b="1" dirty="0">
              <a:solidFill>
                <a:srgbClr val="1E4463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24242" y="112869"/>
            <a:ext cx="5915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spc="338" dirty="0">
                <a:solidFill>
                  <a:schemeClr val="bg1"/>
                </a:solidFill>
              </a:rPr>
              <a:t>Premios Cátedra UBE de Plásticos Sostenibles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3103245" y="457378"/>
            <a:ext cx="651510" cy="25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8E13FF5F-6E63-A293-A347-76473C343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890" y="9467215"/>
            <a:ext cx="1547069" cy="30003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3407AE3F-73CA-697A-5CEE-7533E39D5C52}"/>
              </a:ext>
            </a:extLst>
          </p:cNvPr>
          <p:cNvSpPr txBox="1"/>
          <p:nvPr/>
        </p:nvSpPr>
        <p:spPr>
          <a:xfrm>
            <a:off x="524242" y="622610"/>
            <a:ext cx="59150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spc="338" dirty="0" err="1">
                <a:solidFill>
                  <a:schemeClr val="bg1"/>
                </a:solidFill>
              </a:rPr>
              <a:t>Título:XXXXXX</a:t>
            </a:r>
            <a:endParaRPr lang="es-ES" sz="1000" b="1" spc="338" dirty="0">
              <a:solidFill>
                <a:schemeClr val="bg1"/>
              </a:solidFill>
            </a:endParaRPr>
          </a:p>
          <a:p>
            <a:endParaRPr lang="es-ES" sz="1000" b="1" spc="338" dirty="0">
              <a:solidFill>
                <a:schemeClr val="bg1"/>
              </a:solidFill>
            </a:endParaRPr>
          </a:p>
          <a:p>
            <a:r>
              <a:rPr lang="es-ES" sz="1000" b="1" spc="338" dirty="0">
                <a:solidFill>
                  <a:schemeClr val="bg1"/>
                </a:solidFill>
              </a:rPr>
              <a:t>Autor: ZZZZZZ</a:t>
            </a:r>
          </a:p>
          <a:p>
            <a:endParaRPr lang="es-ES" sz="1000" b="1" spc="338" dirty="0">
              <a:solidFill>
                <a:schemeClr val="bg1"/>
              </a:solidFill>
            </a:endParaRPr>
          </a:p>
          <a:p>
            <a:r>
              <a:rPr lang="es-ES" sz="1000" b="1" spc="338" dirty="0">
                <a:solidFill>
                  <a:schemeClr val="bg1"/>
                </a:solidFill>
              </a:rPr>
              <a:t>Universidad: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787E1C-F31F-1A73-EADD-4BB94062D572}"/>
              </a:ext>
            </a:extLst>
          </p:cNvPr>
          <p:cNvSpPr txBox="1"/>
          <p:nvPr/>
        </p:nvSpPr>
        <p:spPr>
          <a:xfrm>
            <a:off x="595223" y="1785671"/>
            <a:ext cx="5915025" cy="42062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just"/>
            <a:endParaRPr lang="es-ES" sz="800" b="1" dirty="0">
              <a:solidFill>
                <a:srgbClr val="1E4463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938D8BD-A096-876F-77F1-391A82B14FFD}"/>
              </a:ext>
            </a:extLst>
          </p:cNvPr>
          <p:cNvSpPr txBox="1"/>
          <p:nvPr/>
        </p:nvSpPr>
        <p:spPr>
          <a:xfrm>
            <a:off x="595223" y="1536186"/>
            <a:ext cx="3429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RESUMEN (máx. 500 palabras)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CC53DDA-42B8-D30D-D6FD-1C120F022356}"/>
              </a:ext>
            </a:extLst>
          </p:cNvPr>
          <p:cNvSpPr txBox="1"/>
          <p:nvPr/>
        </p:nvSpPr>
        <p:spPr>
          <a:xfrm>
            <a:off x="595223" y="6478437"/>
            <a:ext cx="5915025" cy="26755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just"/>
            <a:endParaRPr lang="es-ES" sz="800" b="1" dirty="0">
              <a:solidFill>
                <a:srgbClr val="1E4463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BC823B7-5C22-0E1E-544E-7AB5CEB6BD8C}"/>
              </a:ext>
            </a:extLst>
          </p:cNvPr>
          <p:cNvSpPr txBox="1"/>
          <p:nvPr/>
        </p:nvSpPr>
        <p:spPr>
          <a:xfrm>
            <a:off x="595223" y="6130706"/>
            <a:ext cx="3429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PRINCIPALES CONCLUSIONES (máx. 300 palabras)</a:t>
            </a:r>
          </a:p>
        </p:txBody>
      </p:sp>
    </p:spTree>
    <p:extLst>
      <p:ext uri="{BB962C8B-B14F-4D97-AF65-F5344CB8AC3E}">
        <p14:creationId xmlns:p14="http://schemas.microsoft.com/office/powerpoint/2010/main" val="10696556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94" y="0"/>
            <a:ext cx="6856214" cy="9906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800" b="1">
                <a:solidFill>
                  <a:srgbClr val="1E4463"/>
                </a:solidFill>
              </a:rPr>
              <a:t>RESUMEN (máx. 500 palabras)</a:t>
            </a:r>
            <a:endParaRPr lang="es-ES" sz="800" b="1" dirty="0">
              <a:solidFill>
                <a:srgbClr val="1E4463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24242" y="112869"/>
            <a:ext cx="5915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spc="338" dirty="0">
                <a:solidFill>
                  <a:schemeClr val="bg1"/>
                </a:solidFill>
              </a:rPr>
              <a:t>Premios Cátedra UBE de Plásticos Sostenibles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3103245" y="457378"/>
            <a:ext cx="651510" cy="25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8E13FF5F-6E63-A293-A347-76473C343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890" y="9467215"/>
            <a:ext cx="1547069" cy="30003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3407AE3F-73CA-697A-5CEE-7533E39D5C52}"/>
              </a:ext>
            </a:extLst>
          </p:cNvPr>
          <p:cNvSpPr txBox="1"/>
          <p:nvPr/>
        </p:nvSpPr>
        <p:spPr>
          <a:xfrm>
            <a:off x="524242" y="622610"/>
            <a:ext cx="59150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spc="338" dirty="0" err="1">
                <a:solidFill>
                  <a:schemeClr val="bg1"/>
                </a:solidFill>
              </a:rPr>
              <a:t>Título:XXXXXX</a:t>
            </a:r>
            <a:endParaRPr lang="es-ES" sz="1000" b="1" spc="338" dirty="0">
              <a:solidFill>
                <a:schemeClr val="bg1"/>
              </a:solidFill>
            </a:endParaRPr>
          </a:p>
          <a:p>
            <a:endParaRPr lang="es-ES" sz="1000" b="1" spc="338" dirty="0">
              <a:solidFill>
                <a:schemeClr val="bg1"/>
              </a:solidFill>
            </a:endParaRPr>
          </a:p>
          <a:p>
            <a:r>
              <a:rPr lang="es-ES" sz="1000" b="1" spc="338" dirty="0">
                <a:solidFill>
                  <a:schemeClr val="bg1"/>
                </a:solidFill>
              </a:rPr>
              <a:t>Autor: ZZZZZZ</a:t>
            </a:r>
          </a:p>
          <a:p>
            <a:endParaRPr lang="es-ES" sz="1000" b="1" spc="338" dirty="0">
              <a:solidFill>
                <a:schemeClr val="bg1"/>
              </a:solidFill>
            </a:endParaRPr>
          </a:p>
          <a:p>
            <a:r>
              <a:rPr lang="es-ES" sz="1000" b="1" spc="338" dirty="0">
                <a:solidFill>
                  <a:schemeClr val="bg1"/>
                </a:solidFill>
              </a:rPr>
              <a:t>Universidad: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787E1C-F31F-1A73-EADD-4BB94062D572}"/>
              </a:ext>
            </a:extLst>
          </p:cNvPr>
          <p:cNvSpPr txBox="1"/>
          <p:nvPr/>
        </p:nvSpPr>
        <p:spPr>
          <a:xfrm>
            <a:off x="595223" y="1785671"/>
            <a:ext cx="5915025" cy="42062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just"/>
            <a:endParaRPr lang="es-ES" sz="800" b="1" dirty="0">
              <a:solidFill>
                <a:srgbClr val="1E4463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938D8BD-A096-876F-77F1-391A82B14FFD}"/>
              </a:ext>
            </a:extLst>
          </p:cNvPr>
          <p:cNvSpPr txBox="1"/>
          <p:nvPr/>
        </p:nvSpPr>
        <p:spPr>
          <a:xfrm>
            <a:off x="595222" y="1536186"/>
            <a:ext cx="426144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bg1"/>
                </a:solidFill>
              </a:rPr>
              <a:t>IMPACTO POTENCIAL EN LA SOCIEDAD O EN EL SECTOR (máx. 500 palabras)</a:t>
            </a:r>
          </a:p>
        </p:txBody>
      </p:sp>
    </p:spTree>
    <p:extLst>
      <p:ext uri="{BB962C8B-B14F-4D97-AF65-F5344CB8AC3E}">
        <p14:creationId xmlns:p14="http://schemas.microsoft.com/office/powerpoint/2010/main" val="34840092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72</Words>
  <Application>Microsoft Office PowerPoint</Application>
  <PresentationFormat>A4 (210 x 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Cabedo Mas</dc:creator>
  <cp:lastModifiedBy>Silvia Franch</cp:lastModifiedBy>
  <cp:revision>2</cp:revision>
  <dcterms:created xsi:type="dcterms:W3CDTF">2022-07-12T16:27:17Z</dcterms:created>
  <dcterms:modified xsi:type="dcterms:W3CDTF">2022-07-19T11:48:42Z</dcterms:modified>
</cp:coreProperties>
</file>